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A8EE3-FB42-44F1-AEEE-FA162E4D9EA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21C6F-2277-416D-A959-7409EB6CDD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21C6F-2277-416D-A959-7409EB6CDD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64FC8E1-BE21-4C89-AF47-DB92E6EF509A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2D34FE1-0669-4432-AA2A-665145FFB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Christopher Marlowe</a:t>
            </a:r>
            <a:endParaRPr lang="en-US" dirty="0"/>
          </a:p>
        </p:txBody>
      </p:sp>
      <p:pic>
        <p:nvPicPr>
          <p:cNvPr id="1026" name="Picture 2" descr="http://www.poemofquotes.com/christophermarlowe/christophermarlow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76400"/>
            <a:ext cx="4191000" cy="48832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6324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Mikayla</a:t>
            </a:r>
            <a:r>
              <a:rPr lang="en-US" dirty="0" smtClean="0"/>
              <a:t> Gardner,</a:t>
            </a:r>
          </a:p>
          <a:p>
            <a:r>
              <a:rPr lang="en-US" smtClean="0"/>
              <a:t>Brooke Baker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Bibography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1564 </a:t>
            </a:r>
          </a:p>
          <a:p>
            <a:r>
              <a:rPr lang="en-US" dirty="0" smtClean="0"/>
              <a:t>Died1593 (29 years)</a:t>
            </a:r>
          </a:p>
          <a:p>
            <a:r>
              <a:rPr lang="en-US" dirty="0" err="1" smtClean="0"/>
              <a:t>Caterbury</a:t>
            </a:r>
            <a:endParaRPr lang="en-US" dirty="0" smtClean="0"/>
          </a:p>
          <a:p>
            <a:r>
              <a:rPr lang="en-US" dirty="0" smtClean="0"/>
              <a:t>Dad was a shoemaker</a:t>
            </a:r>
          </a:p>
          <a:p>
            <a:r>
              <a:rPr lang="en-US" dirty="0" smtClean="0"/>
              <a:t>Corpus Christi College, Cambridge</a:t>
            </a:r>
          </a:p>
          <a:p>
            <a:r>
              <a:rPr lang="en-US" dirty="0" smtClean="0"/>
              <a:t>Job in London</a:t>
            </a:r>
          </a:p>
          <a:p>
            <a:r>
              <a:rPr lang="en-US" dirty="0" smtClean="0"/>
              <a:t>Charged with murder, easy tempered </a:t>
            </a:r>
          </a:p>
          <a:p>
            <a:r>
              <a:rPr lang="en-US" dirty="0" smtClean="0"/>
              <a:t>Career of only six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 Jew of Malta</a:t>
            </a:r>
            <a:r>
              <a:rPr lang="en-US" dirty="0" smtClean="0"/>
              <a:t>, (1589)</a:t>
            </a:r>
          </a:p>
          <a:p>
            <a:r>
              <a:rPr lang="en-US" i="1" dirty="0" smtClean="0"/>
              <a:t>The </a:t>
            </a:r>
            <a:r>
              <a:rPr lang="en-US" i="1" dirty="0" err="1" smtClean="0"/>
              <a:t>Tragical</a:t>
            </a:r>
            <a:r>
              <a:rPr lang="en-US" i="1" dirty="0" smtClean="0"/>
              <a:t> History of Doctor Faustus</a:t>
            </a:r>
            <a:r>
              <a:rPr lang="en-US" dirty="0" smtClean="0"/>
              <a:t>,(1588) </a:t>
            </a:r>
          </a:p>
          <a:p>
            <a:r>
              <a:rPr lang="en-US" i="1" dirty="0" smtClean="0"/>
              <a:t>The Queen of Carthage</a:t>
            </a:r>
            <a:r>
              <a:rPr lang="en-US" dirty="0" smtClean="0"/>
              <a:t>, (1585)</a:t>
            </a:r>
          </a:p>
          <a:p>
            <a:r>
              <a:rPr lang="en-US" i="1" dirty="0" smtClean="0"/>
              <a:t>Edward II</a:t>
            </a:r>
            <a:r>
              <a:rPr lang="en-US" dirty="0" smtClean="0"/>
              <a:t>, (1592)</a:t>
            </a:r>
          </a:p>
          <a:p>
            <a:r>
              <a:rPr lang="en-US" dirty="0" smtClean="0"/>
              <a:t> </a:t>
            </a:r>
            <a:r>
              <a:rPr lang="en-US" i="1" dirty="0" smtClean="0"/>
              <a:t>The Massacre at Paris (1593)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Hero and </a:t>
            </a:r>
            <a:r>
              <a:rPr lang="en-US" dirty="0" err="1" smtClean="0"/>
              <a:t>leander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It lies not in our power to love or hate,</a:t>
            </a:r>
            <a:br>
              <a:rPr lang="en-US" dirty="0" smtClean="0"/>
            </a:br>
            <a:r>
              <a:rPr lang="en-US" dirty="0" smtClean="0"/>
              <a:t>For will in us is over-</a:t>
            </a:r>
            <a:r>
              <a:rPr lang="en-US" dirty="0" err="1" smtClean="0"/>
              <a:t>rul'd</a:t>
            </a:r>
            <a:r>
              <a:rPr lang="en-US" dirty="0" smtClean="0"/>
              <a:t> by fate.</a:t>
            </a:r>
            <a:br>
              <a:rPr lang="en-US" dirty="0" smtClean="0"/>
            </a:br>
            <a:r>
              <a:rPr lang="en-US" dirty="0" smtClean="0"/>
              <a:t>hen two are </a:t>
            </a:r>
            <a:r>
              <a:rPr lang="en-US" dirty="0" err="1" smtClean="0"/>
              <a:t>stript</a:t>
            </a:r>
            <a:r>
              <a:rPr lang="en-US" dirty="0" smtClean="0"/>
              <a:t> long ere the course begin,</a:t>
            </a:r>
            <a:br>
              <a:rPr lang="en-US" dirty="0" smtClean="0"/>
            </a:br>
            <a:r>
              <a:rPr lang="en-US" dirty="0" smtClean="0"/>
              <a:t>We wish that one should lose, the other win;</a:t>
            </a:r>
            <a:br>
              <a:rPr lang="en-US" dirty="0" smtClean="0"/>
            </a:br>
            <a:r>
              <a:rPr lang="en-US" dirty="0" smtClean="0"/>
              <a:t>And one especially do we affect</a:t>
            </a:r>
            <a:br>
              <a:rPr lang="en-US" dirty="0" smtClean="0"/>
            </a:br>
            <a:r>
              <a:rPr lang="en-US" dirty="0" smtClean="0"/>
              <a:t>Of two gold ingots, like in each respect:</a:t>
            </a:r>
            <a:br>
              <a:rPr lang="en-US" dirty="0" smtClean="0"/>
            </a:br>
            <a:r>
              <a:rPr lang="en-US" dirty="0" smtClean="0"/>
              <a:t>The reason no man knows; let it suffice,</a:t>
            </a:r>
            <a:br>
              <a:rPr lang="en-US" dirty="0" smtClean="0"/>
            </a:br>
            <a:r>
              <a:rPr lang="en-US" dirty="0" smtClean="0"/>
              <a:t>What we behold is </a:t>
            </a:r>
            <a:r>
              <a:rPr lang="en-US" dirty="0" err="1" smtClean="0"/>
              <a:t>censur'd</a:t>
            </a:r>
            <a:r>
              <a:rPr lang="en-US" dirty="0" smtClean="0"/>
              <a:t> by our eyes.</a:t>
            </a:r>
            <a:br>
              <a:rPr lang="en-US" dirty="0" smtClean="0"/>
            </a:br>
            <a:r>
              <a:rPr lang="en-US" dirty="0" smtClean="0"/>
              <a:t>Where both deliberate, the love is slight:</a:t>
            </a:r>
            <a:br>
              <a:rPr lang="en-US" dirty="0" smtClean="0"/>
            </a:br>
            <a:r>
              <a:rPr lang="en-US" dirty="0" smtClean="0"/>
              <a:t>Who ever </a:t>
            </a:r>
            <a:r>
              <a:rPr lang="en-US" dirty="0" err="1" smtClean="0"/>
              <a:t>lov'd</a:t>
            </a:r>
            <a:r>
              <a:rPr lang="en-US" dirty="0" smtClean="0"/>
              <a:t>, that </a:t>
            </a:r>
            <a:r>
              <a:rPr lang="en-US" dirty="0" err="1" smtClean="0"/>
              <a:t>lov'd</a:t>
            </a:r>
            <a:r>
              <a:rPr lang="en-US" dirty="0" smtClean="0"/>
              <a:t> not at first sight.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2362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Money can't buy love, but it improves your bargaining position."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76800" y="3124200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Goodness is beauty in the best estate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3810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"You stars that reigned at my nativity, whose influence hath allotted death and hell."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62600" y="1066800"/>
            <a:ext cx="3108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Quotes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 wrote books about the Renaissance and the world</a:t>
            </a:r>
          </a:p>
          <a:p>
            <a:pPr>
              <a:buNone/>
            </a:pPr>
            <a:r>
              <a:rPr lang="en-US" dirty="0" smtClean="0"/>
              <a:t>People think that Shakespeare was a play off of Christopher Marlowe. </a:t>
            </a:r>
          </a:p>
          <a:p>
            <a:pPr>
              <a:buNone/>
            </a:pPr>
            <a:r>
              <a:rPr lang="en-US" dirty="0" smtClean="0"/>
              <a:t>People came to see his plays.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azellebookservices.co.uk/ImagesMaster/W150/08722096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2179449" cy="3429000"/>
          </a:xfrm>
          <a:prstGeom prst="rect">
            <a:avLst/>
          </a:prstGeom>
          <a:noFill/>
        </p:spPr>
      </p:pic>
      <p:pic>
        <p:nvPicPr>
          <p:cNvPr id="4100" name="Picture 4" descr="http://www.gradesaver.com/file/classicNoteSection/1219720857.519372.p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971800"/>
            <a:ext cx="2704630" cy="3505200"/>
          </a:xfrm>
          <a:prstGeom prst="rect">
            <a:avLst/>
          </a:prstGeom>
          <a:noFill/>
        </p:spPr>
      </p:pic>
      <p:pic>
        <p:nvPicPr>
          <p:cNvPr id="4104" name="Picture 8" descr="http://img8.imageshack.us/img8/7825/03marlowetheatrev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038600" cy="3028950"/>
          </a:xfrm>
          <a:prstGeom prst="rect">
            <a:avLst/>
          </a:prstGeom>
          <a:noFill/>
        </p:spPr>
      </p:pic>
      <p:pic>
        <p:nvPicPr>
          <p:cNvPr id="4106" name="Picture 10" descr="http://www.alumni.cam.ac.uk/resources/200908060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0"/>
            <a:ext cx="441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69</TotalTime>
  <Words>169</Words>
  <Application>Microsoft Office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Christopher Marlowe</vt:lpstr>
      <vt:lpstr>Bibography…</vt:lpstr>
      <vt:lpstr>Famous work</vt:lpstr>
      <vt:lpstr>Famous work…</vt:lpstr>
      <vt:lpstr>Impact on the Renaissance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 Marlowe</dc:title>
  <dc:creator>admin</dc:creator>
  <cp:lastModifiedBy>admin</cp:lastModifiedBy>
  <cp:revision>9</cp:revision>
  <dcterms:created xsi:type="dcterms:W3CDTF">2011-04-15T13:42:56Z</dcterms:created>
  <dcterms:modified xsi:type="dcterms:W3CDTF">2011-04-18T14:51:07Z</dcterms:modified>
</cp:coreProperties>
</file>